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6"/>
  </p:notesMasterIdLst>
  <p:handoutMasterIdLst>
    <p:handoutMasterId r:id="rId7"/>
  </p:handoutMasterIdLst>
  <p:sldIdLst>
    <p:sldId id="256" r:id="rId2"/>
    <p:sldId id="258" r:id="rId3"/>
    <p:sldId id="259" r:id="rId4"/>
    <p:sldId id="260" r:id="rId5"/>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p:scale>
          <a:sx n="64" d="100"/>
          <a:sy n="64" d="100"/>
        </p:scale>
        <p:origin x="102"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102E83-9255-4BB7-BC02-9D7B549AF2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a:extLst>
              <a:ext uri="{FF2B5EF4-FFF2-40B4-BE49-F238E27FC236}">
                <a16:creationId xmlns:a16="http://schemas.microsoft.com/office/drawing/2014/main" id="{D659FE7A-DDA4-4D96-8975-1A33768D92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23150E-6D62-452C-ABAD-EE52DE99CEEE}" type="datetimeFigureOut">
              <a:rPr lang="en-KE" smtClean="0"/>
              <a:t>12/08/2019</a:t>
            </a:fld>
            <a:endParaRPr lang="en-KE"/>
          </a:p>
        </p:txBody>
      </p:sp>
      <p:sp>
        <p:nvSpPr>
          <p:cNvPr id="4" name="Footer Placeholder 3">
            <a:extLst>
              <a:ext uri="{FF2B5EF4-FFF2-40B4-BE49-F238E27FC236}">
                <a16:creationId xmlns:a16="http://schemas.microsoft.com/office/drawing/2014/main" id="{4502A2A5-1637-4B4D-AF30-1B346B079F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5" name="Slide Number Placeholder 4">
            <a:extLst>
              <a:ext uri="{FF2B5EF4-FFF2-40B4-BE49-F238E27FC236}">
                <a16:creationId xmlns:a16="http://schemas.microsoft.com/office/drawing/2014/main" id="{30507F02-C6A8-44CF-8AA8-12A3C4F29A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C8D47E-2EAE-4AA7-89B1-EA81DE883309}" type="slidenum">
              <a:rPr lang="en-KE" smtClean="0"/>
              <a:t>‹#›</a:t>
            </a:fld>
            <a:endParaRPr lang="en-KE"/>
          </a:p>
        </p:txBody>
      </p:sp>
    </p:spTree>
    <p:extLst>
      <p:ext uri="{BB962C8B-B14F-4D97-AF65-F5344CB8AC3E}">
        <p14:creationId xmlns:p14="http://schemas.microsoft.com/office/powerpoint/2010/main" val="252641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C281D7-3A1F-41F3-A5C7-10975A0318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a:extLst>
              <a:ext uri="{FF2B5EF4-FFF2-40B4-BE49-F238E27FC236}">
                <a16:creationId xmlns:a16="http://schemas.microsoft.com/office/drawing/2014/main" id="{E1A96106-3FEA-4F9E-9952-2CA5B711023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5F35C2-7D6A-4606-843F-F9955675C30B}" type="datetimeFigureOut">
              <a:rPr lang="en-KE" smtClean="0"/>
              <a:t>12/08/2019</a:t>
            </a:fld>
            <a:endParaRPr lang="en-KE"/>
          </a:p>
        </p:txBody>
      </p:sp>
      <p:sp>
        <p:nvSpPr>
          <p:cNvPr id="4" name="Slide Image Placeholder 3">
            <a:extLst>
              <a:ext uri="{FF2B5EF4-FFF2-40B4-BE49-F238E27FC236}">
                <a16:creationId xmlns:a16="http://schemas.microsoft.com/office/drawing/2014/main" id="{4367E621-BE59-41C3-AD0B-44CB84F3E10C}"/>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a:extLst>
              <a:ext uri="{FF2B5EF4-FFF2-40B4-BE49-F238E27FC236}">
                <a16:creationId xmlns:a16="http://schemas.microsoft.com/office/drawing/2014/main" id="{1A30E6B6-83B0-429C-9CB6-6860E4979298}"/>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a:extLst>
              <a:ext uri="{FF2B5EF4-FFF2-40B4-BE49-F238E27FC236}">
                <a16:creationId xmlns:a16="http://schemas.microsoft.com/office/drawing/2014/main" id="{BC79457A-6945-47B7-A76E-42C2ACADE9E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a:extLst>
              <a:ext uri="{FF2B5EF4-FFF2-40B4-BE49-F238E27FC236}">
                <a16:creationId xmlns:a16="http://schemas.microsoft.com/office/drawing/2014/main" id="{208085F3-285A-4D8A-8B3B-E8CAD392F34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4E057-8893-4F3A-9E38-67DA0EE4FC65}" type="slidenum">
              <a:rPr lang="en-KE" smtClean="0"/>
              <a:t>‹#›</a:t>
            </a:fld>
            <a:endParaRPr lang="en-K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was a variation in the number of cars by each category. The economy class has the highest number of cars followed SUVs. The Hybrid and Premium follow respectively. Considering the quarters, quarter one registered the lowest number of cars while quarter 4 registered highest number o cars. </a:t>
            </a:r>
            <a:endParaRPr lang="en-KE" dirty="0"/>
          </a:p>
        </p:txBody>
      </p:sp>
      <p:sp>
        <p:nvSpPr>
          <p:cNvPr id="4" name="Slide Number Placeholder 3"/>
          <p:cNvSpPr>
            <a:spLocks noGrp="1"/>
          </p:cNvSpPr>
          <p:nvPr>
            <p:ph type="sldNum" sz="quarter" idx="5"/>
          </p:nvPr>
        </p:nvSpPr>
        <p:spPr/>
        <p:txBody>
          <a:bodyPr/>
          <a:lstStyle/>
          <a:p>
            <a:fld id="{8A94E057-8893-4F3A-9E38-67DA0EE4FC65}" type="slidenum">
              <a:rPr lang="en-KE" smtClean="0"/>
              <a:t>2</a:t>
            </a:fld>
            <a:endParaRPr lang="en-KE"/>
          </a:p>
        </p:txBody>
      </p:sp>
    </p:spTree>
    <p:extLst>
      <p:ext uri="{BB962C8B-B14F-4D97-AF65-F5344CB8AC3E}">
        <p14:creationId xmlns:p14="http://schemas.microsoft.com/office/powerpoint/2010/main" val="3595931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compares revenues in terms of car variety per quarter as well as location. The first quarter had the lowest revenue while the fourth quarter registered highest revenue. The revenue from different car categories varied. Economy cars registered highest revenue as compared to the other car varieties. Similarly, downtown cars registered highest revenue as compared to the Airport cars. </a:t>
            </a:r>
            <a:endParaRPr lang="en-KE" dirty="0"/>
          </a:p>
        </p:txBody>
      </p:sp>
      <p:sp>
        <p:nvSpPr>
          <p:cNvPr id="4" name="Slide Number Placeholder 3"/>
          <p:cNvSpPr>
            <a:spLocks noGrp="1"/>
          </p:cNvSpPr>
          <p:nvPr>
            <p:ph type="sldNum" sz="quarter" idx="5"/>
          </p:nvPr>
        </p:nvSpPr>
        <p:spPr/>
        <p:txBody>
          <a:bodyPr/>
          <a:lstStyle/>
          <a:p>
            <a:fld id="{8A94E057-8893-4F3A-9E38-67DA0EE4FC65}" type="slidenum">
              <a:rPr lang="en-KE" smtClean="0"/>
              <a:t>3</a:t>
            </a:fld>
            <a:endParaRPr lang="en-KE"/>
          </a:p>
        </p:txBody>
      </p:sp>
    </p:spTree>
    <p:extLst>
      <p:ext uri="{BB962C8B-B14F-4D97-AF65-F5344CB8AC3E}">
        <p14:creationId xmlns:p14="http://schemas.microsoft.com/office/powerpoint/2010/main" val="3747202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conclusion, it is evident that the fourth quarter is the best season to generate high revenue returns while the economy cars prove to be the best with high rental returns. Notably, rental cars generated high revenues as compared to the Airport rental cars. Therefore, for investors, the best time to reap high rental benefits is on fourth quarter with cars operating at downtown. </a:t>
            </a:r>
            <a:endParaRPr lang="en-KE" dirty="0"/>
          </a:p>
        </p:txBody>
      </p:sp>
      <p:sp>
        <p:nvSpPr>
          <p:cNvPr id="4" name="Slide Number Placeholder 3"/>
          <p:cNvSpPr>
            <a:spLocks noGrp="1"/>
          </p:cNvSpPr>
          <p:nvPr>
            <p:ph type="sldNum" sz="quarter" idx="5"/>
          </p:nvPr>
        </p:nvSpPr>
        <p:spPr/>
        <p:txBody>
          <a:bodyPr/>
          <a:lstStyle/>
          <a:p>
            <a:fld id="{8A94E057-8893-4F3A-9E38-67DA0EE4FC65}" type="slidenum">
              <a:rPr lang="en-KE" smtClean="0"/>
              <a:t>4</a:t>
            </a:fld>
            <a:endParaRPr lang="en-KE"/>
          </a:p>
        </p:txBody>
      </p:sp>
    </p:spTree>
    <p:extLst>
      <p:ext uri="{BB962C8B-B14F-4D97-AF65-F5344CB8AC3E}">
        <p14:creationId xmlns:p14="http://schemas.microsoft.com/office/powerpoint/2010/main" val="251182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2F643F6-E237-4240-8EE3-B36565E20A29}" type="datetime1">
              <a:rPr lang="en-US" smtClean="0"/>
              <a:t>8/12/2019</a:t>
            </a:fld>
            <a:endParaRPr lang="en-US"/>
          </a:p>
        </p:txBody>
      </p:sp>
      <p:sp>
        <p:nvSpPr>
          <p:cNvPr id="5" name="Footer Placeholder 4"/>
          <p:cNvSpPr>
            <a:spLocks noGrp="1"/>
          </p:cNvSpPr>
          <p:nvPr>
            <p:ph type="ftr" sz="quarter" idx="11"/>
          </p:nvPr>
        </p:nvSpPr>
        <p:spPr>
          <a:xfrm>
            <a:off x="2692397" y="5037663"/>
            <a:ext cx="5214635" cy="279400"/>
          </a:xfrm>
        </p:spPr>
        <p:txBody>
          <a:bodyPr/>
          <a:lstStyle/>
          <a:p>
            <a:r>
              <a:rPr lang="en-US"/>
              <a:t>Name</a:t>
            </a:r>
          </a:p>
        </p:txBody>
      </p:sp>
      <p:sp>
        <p:nvSpPr>
          <p:cNvPr id="6" name="Slide Number Placeholder 5"/>
          <p:cNvSpPr>
            <a:spLocks noGrp="1"/>
          </p:cNvSpPr>
          <p:nvPr>
            <p:ph type="sldNum" sz="quarter" idx="12"/>
          </p:nvPr>
        </p:nvSpPr>
        <p:spPr>
          <a:xfrm>
            <a:off x="8956900" y="5037663"/>
            <a:ext cx="551167" cy="279400"/>
          </a:xfrm>
        </p:spPr>
        <p:txBody>
          <a:bodyPr/>
          <a:lstStyle/>
          <a:p>
            <a:fld id="{8E421DD2-307C-4DA4-BD0F-747C76A22C2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1451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886964-E528-4D9E-8218-F57260FB2D8C}"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3352958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353D6-3174-42E0-B386-379264D9F94B}"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7695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CC60DB-6165-4D42-8C7C-53BDF868FC1B}" type="datetime1">
              <a:rPr lang="en-US" smtClean="0"/>
              <a:t>8/12/2019</a:t>
            </a:fld>
            <a:endParaRPr lang="en-US"/>
          </a:p>
        </p:txBody>
      </p:sp>
      <p:sp>
        <p:nvSpPr>
          <p:cNvPr id="6" name="Footer Placeholder 5"/>
          <p:cNvSpPr>
            <a:spLocks noGrp="1"/>
          </p:cNvSpPr>
          <p:nvPr>
            <p:ph type="ftr" sz="quarter" idx="11"/>
          </p:nvPr>
        </p:nvSpPr>
        <p:spPr/>
        <p:txBody>
          <a:bodyPr/>
          <a:lstStyle/>
          <a:p>
            <a:r>
              <a:rPr lang="en-US"/>
              <a:t>Name</a:t>
            </a:r>
          </a:p>
        </p:txBody>
      </p:sp>
      <p:sp>
        <p:nvSpPr>
          <p:cNvPr id="7" name="Slide Number Placeholder 6"/>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38397408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66C37F-31D1-4617-A81E-1CDCC726D997}" type="datetime1">
              <a:rPr lang="en-US" smtClean="0"/>
              <a:t>8/12/2019</a:t>
            </a:fld>
            <a:endParaRPr lang="en-US"/>
          </a:p>
        </p:txBody>
      </p:sp>
      <p:sp>
        <p:nvSpPr>
          <p:cNvPr id="8" name="Footer Placeholder 7"/>
          <p:cNvSpPr>
            <a:spLocks noGrp="1"/>
          </p:cNvSpPr>
          <p:nvPr>
            <p:ph type="ftr" sz="quarter" idx="11"/>
          </p:nvPr>
        </p:nvSpPr>
        <p:spPr/>
        <p:txBody>
          <a:bodyPr/>
          <a:lstStyle/>
          <a:p>
            <a:r>
              <a:rPr lang="en-US"/>
              <a:t>Name</a:t>
            </a:r>
          </a:p>
        </p:txBody>
      </p:sp>
      <p:sp>
        <p:nvSpPr>
          <p:cNvPr id="9" name="Slide Number Placeholder 8"/>
          <p:cNvSpPr>
            <a:spLocks noGrp="1"/>
          </p:cNvSpPr>
          <p:nvPr>
            <p:ph type="sldNum" sz="quarter" idx="12"/>
          </p:nvPr>
        </p:nvSpPr>
        <p:spPr/>
        <p:txBody>
          <a:bodyPr/>
          <a:lstStyle/>
          <a:p>
            <a:fld id="{8E421DD2-307C-4DA4-BD0F-747C76A22C2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73214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4B49D4-8958-4B53-8DE7-30A5C9B41971}" type="datetime1">
              <a:rPr lang="en-US" smtClean="0"/>
              <a:t>8/12/2019</a:t>
            </a:fld>
            <a:endParaRPr lang="en-US"/>
          </a:p>
        </p:txBody>
      </p:sp>
      <p:sp>
        <p:nvSpPr>
          <p:cNvPr id="4" name="Footer Placeholder 3"/>
          <p:cNvSpPr>
            <a:spLocks noGrp="1"/>
          </p:cNvSpPr>
          <p:nvPr>
            <p:ph type="ftr" sz="quarter" idx="11"/>
          </p:nvPr>
        </p:nvSpPr>
        <p:spPr/>
        <p:txBody>
          <a:bodyPr/>
          <a:lstStyle/>
          <a:p>
            <a:r>
              <a:rPr lang="en-US"/>
              <a:t>Name</a:t>
            </a:r>
          </a:p>
        </p:txBody>
      </p:sp>
      <p:sp>
        <p:nvSpPr>
          <p:cNvPr id="5" name="Slide Number Placeholder 4"/>
          <p:cNvSpPr>
            <a:spLocks noGrp="1"/>
          </p:cNvSpPr>
          <p:nvPr>
            <p:ph type="sldNum" sz="quarter" idx="12"/>
          </p:nvPr>
        </p:nvSpPr>
        <p:spPr/>
        <p:txBody>
          <a:bodyPr/>
          <a:lstStyle/>
          <a:p>
            <a:fld id="{8E421DD2-307C-4DA4-BD0F-747C76A22C2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42891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7374EB-5467-419C-A19F-D4B88EC50A86}" type="datetime1">
              <a:rPr lang="en-US" smtClean="0"/>
              <a:t>8/12/2019</a:t>
            </a:fld>
            <a:endParaRPr lang="en-US"/>
          </a:p>
        </p:txBody>
      </p:sp>
      <p:sp>
        <p:nvSpPr>
          <p:cNvPr id="3" name="Footer Placeholder 2"/>
          <p:cNvSpPr>
            <a:spLocks noGrp="1"/>
          </p:cNvSpPr>
          <p:nvPr>
            <p:ph type="ftr" sz="quarter" idx="11"/>
          </p:nvPr>
        </p:nvSpPr>
        <p:spPr/>
        <p:txBody>
          <a:bodyPr/>
          <a:lstStyle/>
          <a:p>
            <a:r>
              <a:rPr lang="en-US"/>
              <a:t>Name</a:t>
            </a:r>
          </a:p>
        </p:txBody>
      </p:sp>
      <p:sp>
        <p:nvSpPr>
          <p:cNvPr id="4" name="Slide Number Placeholder 3"/>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14750000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E8A846-0684-4B72-B9B5-07A281B285FE}" type="datetime1">
              <a:rPr lang="en-US" smtClean="0"/>
              <a:t>8/12/2019</a:t>
            </a:fld>
            <a:endParaRPr lang="en-US"/>
          </a:p>
        </p:txBody>
      </p:sp>
      <p:sp>
        <p:nvSpPr>
          <p:cNvPr id="6" name="Footer Placeholder 5"/>
          <p:cNvSpPr>
            <a:spLocks noGrp="1"/>
          </p:cNvSpPr>
          <p:nvPr>
            <p:ph type="ftr" sz="quarter" idx="11"/>
          </p:nvPr>
        </p:nvSpPr>
        <p:spPr/>
        <p:txBody>
          <a:bodyPr/>
          <a:lstStyle/>
          <a:p>
            <a:r>
              <a:rPr lang="en-US"/>
              <a:t>Name</a:t>
            </a:r>
          </a:p>
        </p:txBody>
      </p:sp>
      <p:sp>
        <p:nvSpPr>
          <p:cNvPr id="7" name="Slide Number Placeholder 6"/>
          <p:cNvSpPr>
            <a:spLocks noGrp="1"/>
          </p:cNvSpPr>
          <p:nvPr>
            <p:ph type="sldNum" sz="quarter" idx="12"/>
          </p:nvPr>
        </p:nvSpPr>
        <p:spPr/>
        <p:txBody>
          <a:bodyPr/>
          <a:lstStyle/>
          <a:p>
            <a:fld id="{8E421DD2-307C-4DA4-BD0F-747C76A22C2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22424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680E27-133A-49D7-BAC2-FDF390B25B2E}" type="datetime1">
              <a:rPr lang="en-US" smtClean="0"/>
              <a:t>8/12/2019</a:t>
            </a:fld>
            <a:endParaRPr lang="en-US"/>
          </a:p>
        </p:txBody>
      </p:sp>
      <p:sp>
        <p:nvSpPr>
          <p:cNvPr id="6" name="Footer Placeholder 5"/>
          <p:cNvSpPr>
            <a:spLocks noGrp="1"/>
          </p:cNvSpPr>
          <p:nvPr>
            <p:ph type="ftr" sz="quarter" idx="11"/>
          </p:nvPr>
        </p:nvSpPr>
        <p:spPr/>
        <p:txBody>
          <a:bodyPr/>
          <a:lstStyle/>
          <a:p>
            <a:r>
              <a:rPr lang="en-US"/>
              <a:t>Name</a:t>
            </a:r>
          </a:p>
        </p:txBody>
      </p:sp>
      <p:sp>
        <p:nvSpPr>
          <p:cNvPr id="7" name="Slide Number Placeholder 6"/>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13635384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F94A9-7C7A-4344-9A83-29416AB3C227}" type="datetime1">
              <a:rPr lang="en-US" smtClean="0"/>
              <a:t>8/12/2019</a:t>
            </a:fld>
            <a:endParaRPr lang="en-US"/>
          </a:p>
        </p:txBody>
      </p:sp>
      <p:sp>
        <p:nvSpPr>
          <p:cNvPr id="6" name="Footer Placeholder 5"/>
          <p:cNvSpPr>
            <a:spLocks noGrp="1"/>
          </p:cNvSpPr>
          <p:nvPr>
            <p:ph type="ftr" sz="quarter" idx="11"/>
          </p:nvPr>
        </p:nvSpPr>
        <p:spPr/>
        <p:txBody>
          <a:bodyPr/>
          <a:lstStyle/>
          <a:p>
            <a:r>
              <a:rPr lang="en-US"/>
              <a:t>Name</a:t>
            </a:r>
          </a:p>
        </p:txBody>
      </p:sp>
      <p:sp>
        <p:nvSpPr>
          <p:cNvPr id="7" name="Slide Number Placeholder 6"/>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19271246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569BE6-DBF2-47CF-801B-861DE29E89EF}"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00518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33E349-394B-4790-9A90-5D34FDA110AC}"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69809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E4E4DF-AC28-4352-8014-ACC65279E207}"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spTree>
    <p:extLst>
      <p:ext uri="{BB962C8B-B14F-4D97-AF65-F5344CB8AC3E}">
        <p14:creationId xmlns:p14="http://schemas.microsoft.com/office/powerpoint/2010/main" val="1245139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029D65-0BA1-4F6E-89AE-24F9C4AC3970}"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60814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DEA1DD-DE9F-4689-8E34-5C65B0DC9D02}"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90321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7B48F0-C689-40B9-A5D5-80AE2EB244B8}"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52402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D94137-E6EE-45FC-9C8A-181DC62ACD5D}" type="datetime1">
              <a:rPr lang="en-US" smtClean="0"/>
              <a:t>8/12/2019</a:t>
            </a:fld>
            <a:endParaRPr lang="en-US"/>
          </a:p>
        </p:txBody>
      </p:sp>
      <p:sp>
        <p:nvSpPr>
          <p:cNvPr id="5" name="Footer Placeholder 4"/>
          <p:cNvSpPr>
            <a:spLocks noGrp="1"/>
          </p:cNvSpPr>
          <p:nvPr>
            <p:ph type="ftr" sz="quarter" idx="11"/>
          </p:nvPr>
        </p:nvSpPr>
        <p:spPr/>
        <p:txBody>
          <a:bodyPr/>
          <a:lstStyle/>
          <a:p>
            <a:r>
              <a:rPr lang="en-US"/>
              <a:t>Name</a:t>
            </a:r>
          </a:p>
        </p:txBody>
      </p:sp>
      <p:sp>
        <p:nvSpPr>
          <p:cNvPr id="6" name="Slide Number Placeholder 5"/>
          <p:cNvSpPr>
            <a:spLocks noGrp="1"/>
          </p:cNvSpPr>
          <p:nvPr>
            <p:ph type="sldNum" sz="quarter" idx="12"/>
          </p:nvPr>
        </p:nvSpPr>
        <p:spPr/>
        <p:txBody>
          <a:bodyPr/>
          <a:lstStyle/>
          <a:p>
            <a:fld id="{8E421DD2-307C-4DA4-BD0F-747C76A22C2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8026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06E7CB-ACFE-4F20-A31D-FD03272BDBEE}" type="datetime1">
              <a:rPr lang="en-US" smtClean="0"/>
              <a:t>8/12/2019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Name</a:t>
            </a: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E421DD2-307C-4DA4-BD0F-747C76A22C27}" type="slidenum">
              <a:rPr lang="en-US" smtClean="0"/>
              <a:t>‹#›</a:t>
            </a:fld>
            <a:endParaRPr lang="en-US"/>
          </a:p>
        </p:txBody>
      </p:sp>
    </p:spTree>
    <p:extLst>
      <p:ext uri="{BB962C8B-B14F-4D97-AF65-F5344CB8AC3E}">
        <p14:creationId xmlns:p14="http://schemas.microsoft.com/office/powerpoint/2010/main" val="228528865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mc:AlternateContent xmlns:mc="http://schemas.openxmlformats.org/markup-compatibility/2006">
    <mc:Choice xmlns:p15="http://schemas.microsoft.com/office/powerpoint/2012/main" Requires="p15">
      <p:transition xmlns:p14="http://schemas.microsoft.com/office/powerpoint/2010/main" spd="slow" p14:dur="2000" advTm="10000">
        <p15:prstTrans prst="fracture"/>
      </p:transition>
    </mc:Choice>
    <mc:Fallback>
      <p:transition spd="slow" advTm="10000">
        <p:fade/>
      </p:transition>
    </mc:Fallback>
  </mc:AlternateConten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B027-72AF-48BB-9662-8798D1C665C1}"/>
              </a:ext>
            </a:extLst>
          </p:cNvPr>
          <p:cNvSpPr>
            <a:spLocks noGrp="1"/>
          </p:cNvSpPr>
          <p:nvPr>
            <p:ph type="ctrTitle"/>
          </p:nvPr>
        </p:nvSpPr>
        <p:spPr>
          <a:xfrm>
            <a:off x="2692398" y="1540701"/>
            <a:ext cx="6815669" cy="1845963"/>
          </a:xfrm>
        </p:spPr>
        <p:txBody>
          <a:bodyPr>
            <a:normAutofit fontScale="90000"/>
          </a:bodyPr>
          <a:lstStyle/>
          <a:p>
            <a:r>
              <a:rPr lang="en-US" dirty="0"/>
              <a:t>Car Rental Data Summary</a:t>
            </a:r>
            <a:br>
              <a:rPr lang="en-US" dirty="0"/>
            </a:br>
            <a:r>
              <a:rPr lang="en-US" dirty="0"/>
              <a:t>Name; </a:t>
            </a:r>
          </a:p>
        </p:txBody>
      </p:sp>
      <p:sp>
        <p:nvSpPr>
          <p:cNvPr id="3" name="Subtitle 2">
            <a:extLst>
              <a:ext uri="{FF2B5EF4-FFF2-40B4-BE49-F238E27FC236}">
                <a16:creationId xmlns:a16="http://schemas.microsoft.com/office/drawing/2014/main" id="{D2E2047F-D713-40D3-A8C8-CF478433EB3E}"/>
              </a:ext>
            </a:extLst>
          </p:cNvPr>
          <p:cNvSpPr>
            <a:spLocks noGrp="1"/>
          </p:cNvSpPr>
          <p:nvPr>
            <p:ph type="subTitle" idx="1"/>
          </p:nvPr>
        </p:nvSpPr>
        <p:spPr>
          <a:xfrm>
            <a:off x="2692398" y="3681663"/>
            <a:ext cx="6815669" cy="1296736"/>
          </a:xfrm>
        </p:spPr>
        <p:txBody>
          <a:bodyPr>
            <a:normAutofit lnSpcReduction="10000"/>
          </a:bodyPr>
          <a:lstStyle/>
          <a:p>
            <a:r>
              <a:rPr lang="en-US" dirty="0"/>
              <a:t>Name;</a:t>
            </a:r>
            <a:br>
              <a:rPr lang="en-US" dirty="0"/>
            </a:br>
            <a:r>
              <a:rPr lang="en-US" dirty="0"/>
              <a:t>Class/Section;</a:t>
            </a:r>
            <a:br>
              <a:rPr lang="en-US" dirty="0"/>
            </a:br>
            <a:r>
              <a:rPr lang="en-US" dirty="0"/>
              <a:t>Project;</a:t>
            </a:r>
            <a:br>
              <a:rPr lang="en-US" dirty="0"/>
            </a:br>
            <a:r>
              <a:rPr lang="en-US" dirty="0"/>
              <a:t>Due Date:</a:t>
            </a:r>
          </a:p>
        </p:txBody>
      </p:sp>
    </p:spTree>
    <p:extLst>
      <p:ext uri="{BB962C8B-B14F-4D97-AF65-F5344CB8AC3E}">
        <p14:creationId xmlns:p14="http://schemas.microsoft.com/office/powerpoint/2010/main" val="6920660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10000">
        <p15:prstTrans prst="curtains"/>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7E005-78A0-471D-B9BD-74C0BEEAF9C7}"/>
              </a:ext>
            </a:extLst>
          </p:cNvPr>
          <p:cNvSpPr>
            <a:spLocks noGrp="1"/>
          </p:cNvSpPr>
          <p:nvPr>
            <p:ph type="title"/>
          </p:nvPr>
        </p:nvSpPr>
        <p:spPr/>
        <p:txBody>
          <a:bodyPr/>
          <a:lstStyle/>
          <a:p>
            <a:r>
              <a:rPr lang="en-GB" dirty="0"/>
              <a:t>Number cars rented</a:t>
            </a:r>
            <a:endParaRPr lang="en-KE" dirty="0"/>
          </a:p>
        </p:txBody>
      </p:sp>
      <p:pic>
        <p:nvPicPr>
          <p:cNvPr id="5" name="Content Placeholder 4">
            <a:extLst>
              <a:ext uri="{FF2B5EF4-FFF2-40B4-BE49-F238E27FC236}">
                <a16:creationId xmlns:a16="http://schemas.microsoft.com/office/drawing/2014/main" id="{EEFDD8C1-8DB2-497C-81C6-26C8BC91DA15}"/>
              </a:ext>
            </a:extLst>
          </p:cNvPr>
          <p:cNvPicPr>
            <a:picLocks noGrp="1" noChangeAspect="1"/>
          </p:cNvPicPr>
          <p:nvPr>
            <p:ph sz="half" idx="1"/>
          </p:nvPr>
        </p:nvPicPr>
        <p:blipFill>
          <a:blip r:embed="rId3"/>
          <a:stretch>
            <a:fillRect/>
          </a:stretch>
        </p:blipFill>
        <p:spPr>
          <a:xfrm>
            <a:off x="1298575" y="2560320"/>
            <a:ext cx="4718050" cy="3310128"/>
          </a:xfrm>
          <a:prstGeom prst="rect">
            <a:avLst/>
          </a:prstGeom>
        </p:spPr>
      </p:pic>
      <p:pic>
        <p:nvPicPr>
          <p:cNvPr id="6" name="Content Placeholder 5">
            <a:extLst>
              <a:ext uri="{FF2B5EF4-FFF2-40B4-BE49-F238E27FC236}">
                <a16:creationId xmlns:a16="http://schemas.microsoft.com/office/drawing/2014/main" id="{5D51D710-C9DD-4F9C-A6BD-9B731E1A05BA}"/>
              </a:ext>
            </a:extLst>
          </p:cNvPr>
          <p:cNvPicPr>
            <a:picLocks noGrp="1" noChangeAspect="1"/>
          </p:cNvPicPr>
          <p:nvPr>
            <p:ph sz="half" idx="2"/>
          </p:nvPr>
        </p:nvPicPr>
        <p:blipFill>
          <a:blip r:embed="rId4"/>
          <a:stretch>
            <a:fillRect/>
          </a:stretch>
        </p:blipFill>
        <p:spPr>
          <a:xfrm>
            <a:off x="6181725" y="2560320"/>
            <a:ext cx="4718050" cy="3310128"/>
          </a:xfrm>
          <a:prstGeom prst="rect">
            <a:avLst/>
          </a:prstGeom>
        </p:spPr>
      </p:pic>
      <p:sp>
        <p:nvSpPr>
          <p:cNvPr id="9" name="Footer Placeholder 8">
            <a:extLst>
              <a:ext uri="{FF2B5EF4-FFF2-40B4-BE49-F238E27FC236}">
                <a16:creationId xmlns:a16="http://schemas.microsoft.com/office/drawing/2014/main" id="{B4EEA704-9F02-476D-98F1-797AB52EE708}"/>
              </a:ext>
            </a:extLst>
          </p:cNvPr>
          <p:cNvSpPr>
            <a:spLocks noGrp="1"/>
          </p:cNvSpPr>
          <p:nvPr>
            <p:ph type="ftr" sz="quarter" idx="11"/>
          </p:nvPr>
        </p:nvSpPr>
        <p:spPr/>
        <p:txBody>
          <a:bodyPr/>
          <a:lstStyle/>
          <a:p>
            <a:r>
              <a:rPr lang="en-US"/>
              <a:t>Name</a:t>
            </a:r>
          </a:p>
        </p:txBody>
      </p:sp>
      <p:sp>
        <p:nvSpPr>
          <p:cNvPr id="12" name="Slide Number Placeholder 11">
            <a:extLst>
              <a:ext uri="{FF2B5EF4-FFF2-40B4-BE49-F238E27FC236}">
                <a16:creationId xmlns:a16="http://schemas.microsoft.com/office/drawing/2014/main" id="{79E57809-ACEB-4CB2-B227-156E084E1660}"/>
              </a:ext>
            </a:extLst>
          </p:cNvPr>
          <p:cNvSpPr>
            <a:spLocks noGrp="1"/>
          </p:cNvSpPr>
          <p:nvPr>
            <p:ph type="sldNum" sz="quarter" idx="12"/>
          </p:nvPr>
        </p:nvSpPr>
        <p:spPr/>
        <p:txBody>
          <a:bodyPr/>
          <a:lstStyle/>
          <a:p>
            <a:fld id="{8E421DD2-307C-4DA4-BD0F-747C76A22C27}" type="slidenum">
              <a:rPr lang="en-US" smtClean="0"/>
              <a:t>2</a:t>
            </a:fld>
            <a:endParaRPr lang="en-US"/>
          </a:p>
        </p:txBody>
      </p:sp>
    </p:spTree>
    <p:extLst>
      <p:ext uri="{BB962C8B-B14F-4D97-AF65-F5344CB8AC3E}">
        <p14:creationId xmlns:p14="http://schemas.microsoft.com/office/powerpoint/2010/main" val="35717407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10000">
        <p15:prstTrans prst="curtains"/>
      </p:transition>
    </mc:Choice>
    <mc:Fallback>
      <p:transition spd="slow"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D7CC91-7494-4F15-AA04-8CA9345413A4}"/>
              </a:ext>
            </a:extLst>
          </p:cNvPr>
          <p:cNvSpPr>
            <a:spLocks noGrp="1"/>
          </p:cNvSpPr>
          <p:nvPr>
            <p:ph type="title"/>
          </p:nvPr>
        </p:nvSpPr>
        <p:spPr/>
        <p:txBody>
          <a:bodyPr/>
          <a:lstStyle/>
          <a:p>
            <a:r>
              <a:rPr lang="en-GB" dirty="0"/>
              <a:t>Rental Revenue</a:t>
            </a:r>
            <a:endParaRPr lang="en-KE" dirty="0"/>
          </a:p>
        </p:txBody>
      </p:sp>
      <p:pic>
        <p:nvPicPr>
          <p:cNvPr id="7" name="Content Placeholder 6">
            <a:extLst>
              <a:ext uri="{FF2B5EF4-FFF2-40B4-BE49-F238E27FC236}">
                <a16:creationId xmlns:a16="http://schemas.microsoft.com/office/drawing/2014/main" id="{B38ED5DF-8B87-47CA-8A0E-8DBB41008326}"/>
              </a:ext>
            </a:extLst>
          </p:cNvPr>
          <p:cNvPicPr>
            <a:picLocks noGrp="1" noChangeAspect="1"/>
          </p:cNvPicPr>
          <p:nvPr>
            <p:ph sz="half" idx="1"/>
          </p:nvPr>
        </p:nvPicPr>
        <p:blipFill>
          <a:blip r:embed="rId3"/>
          <a:stretch>
            <a:fillRect/>
          </a:stretch>
        </p:blipFill>
        <p:spPr>
          <a:xfrm>
            <a:off x="1298575" y="2560320"/>
            <a:ext cx="4718050" cy="3310128"/>
          </a:xfrm>
          <a:prstGeom prst="rect">
            <a:avLst/>
          </a:prstGeom>
        </p:spPr>
      </p:pic>
      <p:pic>
        <p:nvPicPr>
          <p:cNvPr id="8" name="Content Placeholder 7">
            <a:extLst>
              <a:ext uri="{FF2B5EF4-FFF2-40B4-BE49-F238E27FC236}">
                <a16:creationId xmlns:a16="http://schemas.microsoft.com/office/drawing/2014/main" id="{9265047D-FA02-43CC-89B0-EA3ED45F82B3}"/>
              </a:ext>
            </a:extLst>
          </p:cNvPr>
          <p:cNvPicPr>
            <a:picLocks noGrp="1" noChangeAspect="1"/>
          </p:cNvPicPr>
          <p:nvPr>
            <p:ph sz="half" idx="2"/>
          </p:nvPr>
        </p:nvPicPr>
        <p:blipFill>
          <a:blip r:embed="rId4"/>
          <a:stretch>
            <a:fillRect/>
          </a:stretch>
        </p:blipFill>
        <p:spPr>
          <a:xfrm>
            <a:off x="6181725" y="2560320"/>
            <a:ext cx="4718050" cy="3310128"/>
          </a:xfrm>
          <a:prstGeom prst="rect">
            <a:avLst/>
          </a:prstGeom>
        </p:spPr>
      </p:pic>
      <p:sp>
        <p:nvSpPr>
          <p:cNvPr id="11" name="Footer Placeholder 10">
            <a:extLst>
              <a:ext uri="{FF2B5EF4-FFF2-40B4-BE49-F238E27FC236}">
                <a16:creationId xmlns:a16="http://schemas.microsoft.com/office/drawing/2014/main" id="{E29E9EB8-D08A-436F-AFE9-66985040A72C}"/>
              </a:ext>
            </a:extLst>
          </p:cNvPr>
          <p:cNvSpPr>
            <a:spLocks noGrp="1"/>
          </p:cNvSpPr>
          <p:nvPr>
            <p:ph type="ftr" sz="quarter" idx="11"/>
          </p:nvPr>
        </p:nvSpPr>
        <p:spPr/>
        <p:txBody>
          <a:bodyPr/>
          <a:lstStyle/>
          <a:p>
            <a:r>
              <a:rPr lang="en-US"/>
              <a:t>Name</a:t>
            </a:r>
          </a:p>
        </p:txBody>
      </p:sp>
      <p:sp>
        <p:nvSpPr>
          <p:cNvPr id="12" name="Slide Number Placeholder 11">
            <a:extLst>
              <a:ext uri="{FF2B5EF4-FFF2-40B4-BE49-F238E27FC236}">
                <a16:creationId xmlns:a16="http://schemas.microsoft.com/office/drawing/2014/main" id="{3D2E561E-5982-4218-B055-9CAE40CB21A5}"/>
              </a:ext>
            </a:extLst>
          </p:cNvPr>
          <p:cNvSpPr>
            <a:spLocks noGrp="1"/>
          </p:cNvSpPr>
          <p:nvPr>
            <p:ph type="sldNum" sz="quarter" idx="12"/>
          </p:nvPr>
        </p:nvSpPr>
        <p:spPr/>
        <p:txBody>
          <a:bodyPr/>
          <a:lstStyle/>
          <a:p>
            <a:fld id="{8E421DD2-307C-4DA4-BD0F-747C76A22C27}" type="slidenum">
              <a:rPr lang="en-US" smtClean="0"/>
              <a:t>3</a:t>
            </a:fld>
            <a:endParaRPr lang="en-US"/>
          </a:p>
        </p:txBody>
      </p:sp>
    </p:spTree>
    <p:extLst>
      <p:ext uri="{BB962C8B-B14F-4D97-AF65-F5344CB8AC3E}">
        <p14:creationId xmlns:p14="http://schemas.microsoft.com/office/powerpoint/2010/main" val="19180422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10000">
        <p15:prstTrans prst="curtains"/>
      </p:transition>
    </mc:Choice>
    <mc:Fallback>
      <p:transition spd="slow" advTm="1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3448-4B9E-4A59-A0E9-A9E015E06F5D}"/>
              </a:ext>
            </a:extLst>
          </p:cNvPr>
          <p:cNvSpPr>
            <a:spLocks noGrp="1"/>
          </p:cNvSpPr>
          <p:nvPr>
            <p:ph type="title"/>
          </p:nvPr>
        </p:nvSpPr>
        <p:spPr/>
        <p:txBody>
          <a:bodyPr/>
          <a:lstStyle/>
          <a:p>
            <a:r>
              <a:rPr lang="en-GB" dirty="0"/>
              <a:t>Conclusion </a:t>
            </a:r>
            <a:endParaRPr lang="en-KE" dirty="0"/>
          </a:p>
        </p:txBody>
      </p:sp>
      <p:sp>
        <p:nvSpPr>
          <p:cNvPr id="3" name="Content Placeholder 2">
            <a:extLst>
              <a:ext uri="{FF2B5EF4-FFF2-40B4-BE49-F238E27FC236}">
                <a16:creationId xmlns:a16="http://schemas.microsoft.com/office/drawing/2014/main" id="{3EB0928E-940F-48F4-9A1E-1EC554E0BABB}"/>
              </a:ext>
            </a:extLst>
          </p:cNvPr>
          <p:cNvSpPr>
            <a:spLocks noGrp="1"/>
          </p:cNvSpPr>
          <p:nvPr>
            <p:ph idx="1"/>
          </p:nvPr>
        </p:nvSpPr>
        <p:spPr/>
        <p:txBody>
          <a:bodyPr/>
          <a:lstStyle/>
          <a:p>
            <a:r>
              <a:rPr lang="en-GB" dirty="0"/>
              <a:t>Economy cars registered highest revenue</a:t>
            </a:r>
          </a:p>
          <a:p>
            <a:r>
              <a:rPr lang="en-GB" dirty="0"/>
              <a:t>Highest revenue generated in fourth quarter </a:t>
            </a:r>
          </a:p>
          <a:p>
            <a:r>
              <a:rPr lang="en-GB" dirty="0"/>
              <a:t>Downtown cars generated highest revenue</a:t>
            </a:r>
            <a:endParaRPr lang="en-KE" dirty="0"/>
          </a:p>
        </p:txBody>
      </p:sp>
      <p:sp>
        <p:nvSpPr>
          <p:cNvPr id="6" name="Footer Placeholder 5">
            <a:extLst>
              <a:ext uri="{FF2B5EF4-FFF2-40B4-BE49-F238E27FC236}">
                <a16:creationId xmlns:a16="http://schemas.microsoft.com/office/drawing/2014/main" id="{1A9FFF9C-E8A6-416B-92DD-94195179657E}"/>
              </a:ext>
            </a:extLst>
          </p:cNvPr>
          <p:cNvSpPr>
            <a:spLocks noGrp="1"/>
          </p:cNvSpPr>
          <p:nvPr>
            <p:ph type="ftr" sz="quarter" idx="11"/>
          </p:nvPr>
        </p:nvSpPr>
        <p:spPr/>
        <p:txBody>
          <a:bodyPr/>
          <a:lstStyle/>
          <a:p>
            <a:r>
              <a:rPr lang="en-US"/>
              <a:t>Name</a:t>
            </a:r>
          </a:p>
        </p:txBody>
      </p:sp>
      <p:sp>
        <p:nvSpPr>
          <p:cNvPr id="7" name="Slide Number Placeholder 6">
            <a:extLst>
              <a:ext uri="{FF2B5EF4-FFF2-40B4-BE49-F238E27FC236}">
                <a16:creationId xmlns:a16="http://schemas.microsoft.com/office/drawing/2014/main" id="{2DB53B02-AA1F-4E57-AC8E-25E2F685AEA2}"/>
              </a:ext>
            </a:extLst>
          </p:cNvPr>
          <p:cNvSpPr>
            <a:spLocks noGrp="1"/>
          </p:cNvSpPr>
          <p:nvPr>
            <p:ph type="sldNum" sz="quarter" idx="12"/>
          </p:nvPr>
        </p:nvSpPr>
        <p:spPr/>
        <p:txBody>
          <a:bodyPr/>
          <a:lstStyle/>
          <a:p>
            <a:fld id="{8E421DD2-307C-4DA4-BD0F-747C76A22C27}" type="slidenum">
              <a:rPr lang="en-US" smtClean="0"/>
              <a:t>4</a:t>
            </a:fld>
            <a:endParaRPr lang="en-US"/>
          </a:p>
        </p:txBody>
      </p:sp>
    </p:spTree>
    <p:extLst>
      <p:ext uri="{BB962C8B-B14F-4D97-AF65-F5344CB8AC3E}">
        <p14:creationId xmlns:p14="http://schemas.microsoft.com/office/powerpoint/2010/main" val="1800067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10000">
        <p15:prstTrans prst="curtains"/>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227</Words>
  <Application>Microsoft Office PowerPoint</Application>
  <PresentationFormat>Widescreen</PresentationFormat>
  <Paragraphs>20</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Garamond</vt:lpstr>
      <vt:lpstr>Organic</vt:lpstr>
      <vt:lpstr>Car Rental Data Summary Name; </vt:lpstr>
      <vt:lpstr>Number cars rented</vt:lpstr>
      <vt:lpstr>Rental Revenue</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 Rental Data Summary Name;</dc:title>
  <dc:creator>Scofied</dc:creator>
  <cp:lastModifiedBy>Scofied</cp:lastModifiedBy>
  <cp:revision>14</cp:revision>
  <dcterms:modified xsi:type="dcterms:W3CDTF">2019-08-12T02:37:37Z</dcterms:modified>
</cp:coreProperties>
</file>